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changesInfos/changesInfo1.xml" ContentType="application/vnd.ms-powerpoint.changesinfo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93" r:id="rId4"/>
  </p:sldMasterIdLst>
  <p:notesMasterIdLst>
    <p:notesMasterId r:id="rId12"/>
  </p:notesMasterIdLst>
  <p:handoutMasterIdLst>
    <p:handoutMasterId r:id="rId13"/>
  </p:handoutMasterIdLst>
  <p:sldIdLst>
    <p:sldId id="764" r:id="rId5"/>
    <p:sldId id="788" r:id="rId6"/>
    <p:sldId id="797" r:id="rId7"/>
    <p:sldId id="801" r:id="rId8"/>
    <p:sldId id="800" r:id="rId9"/>
    <p:sldId id="802" r:id="rId10"/>
    <p:sldId id="798" r:id="rId11"/>
  </p:sldIdLst>
  <p:sldSz cx="12192000" cy="6858000"/>
  <p:notesSz cx="6973888" cy="9236075"/>
  <p:custDataLst>
    <p:tags r:id="rId14"/>
  </p:custDataLst>
  <p:defaultTextStyle>
    <a:defPPr>
      <a:defRPr lang="en-US"/>
    </a:defPPr>
    <a:lvl1pPr marL="0" algn="l" defTabSz="91388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6944" algn="l" defTabSz="91388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3887" algn="l" defTabSz="91388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0830" algn="l" defTabSz="91388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7773" algn="l" defTabSz="91388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4717" algn="l" defTabSz="91388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1660" algn="l" defTabSz="91388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98605" algn="l" defTabSz="91388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5548" algn="l" defTabSz="91388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25ED7D8A-41AA-41C8-AC08-85E74E8D4E36}">
          <p14:sldIdLst>
            <p14:sldId id="764"/>
            <p14:sldId id="788"/>
            <p14:sldId id="797"/>
            <p14:sldId id="801"/>
            <p14:sldId id="800"/>
            <p14:sldId id="802"/>
            <p14:sldId id="798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1" userDrawn="1">
          <p15:clr>
            <a:srgbClr val="A4A3A4"/>
          </p15:clr>
        </p15:guide>
        <p15:guide id="2" pos="2160" userDrawn="1">
          <p15:clr>
            <a:srgbClr val="A4A3A4"/>
          </p15:clr>
        </p15:guide>
        <p15:guide id="3" orient="horz" pos="2909" userDrawn="1">
          <p15:clr>
            <a:srgbClr val="A4A3A4"/>
          </p15:clr>
        </p15:guide>
        <p15:guide id="4" pos="2198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Wilken, Lisa" initials="WL" lastIdx="3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399131"/>
    <a:srgbClr val="396CDF"/>
    <a:srgbClr val="3790E1"/>
    <a:srgbClr val="688FE6"/>
    <a:srgbClr val="C09FFB"/>
    <a:srgbClr val="F2C4C8"/>
    <a:srgbClr val="419639"/>
    <a:srgbClr val="CB0101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9A990C7-C302-44F5-9AB8-CDB0659BF15B}" v="912" dt="2019-03-12T19:46:47.14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2765" autoAdjust="0"/>
    <p:restoredTop sz="93466" autoAdjust="0"/>
  </p:normalViewPr>
  <p:slideViewPr>
    <p:cSldViewPr snapToGrid="0">
      <p:cViewPr varScale="1">
        <p:scale>
          <a:sx n="77" d="100"/>
          <a:sy n="77" d="100"/>
        </p:scale>
        <p:origin x="348" y="9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5" d="100"/>
          <a:sy n="85" d="100"/>
        </p:scale>
        <p:origin x="-3018" y="-84"/>
      </p:cViewPr>
      <p:guideLst>
        <p:guide orient="horz" pos="2881"/>
        <p:guide pos="2160"/>
        <p:guide orient="horz" pos="2909"/>
        <p:guide pos="219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handoutMaster" Target="handoutMasters/handoutMaster1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37" Type="http://schemas.microsoft.com/office/2016/11/relationships/changesInfo" Target="changesInfos/changesInfo1.xml"/><Relationship Id="rId5" Type="http://schemas.openxmlformats.org/officeDocument/2006/relationships/slide" Target="slides/slide1.xml"/><Relationship Id="rId15" Type="http://schemas.openxmlformats.org/officeDocument/2006/relationships/commentAuthors" Target="commentAuthors.xml"/><Relationship Id="rId36" Type="http://schemas.microsoft.com/office/2015/10/relationships/revisionInfo" Target="revisionInfo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gs" Target="tags/tag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Henschen, Joshua R." userId="b924580f-012d-4f31-bc3b-b748e9080ae9" providerId="ADAL" clId="{E9A990C7-C302-44F5-9AB8-CDB0659BF15B}"/>
    <pc:docChg chg="undo custSel addSld delSld modSld modSection">
      <pc:chgData name="Henschen, Joshua R." userId="b924580f-012d-4f31-bc3b-b748e9080ae9" providerId="ADAL" clId="{E9A990C7-C302-44F5-9AB8-CDB0659BF15B}" dt="2019-03-12T19:46:47.143" v="909" actId="6549"/>
      <pc:docMkLst>
        <pc:docMk/>
      </pc:docMkLst>
      <pc:sldChg chg="modSp">
        <pc:chgData name="Henschen, Joshua R." userId="b924580f-012d-4f31-bc3b-b748e9080ae9" providerId="ADAL" clId="{E9A990C7-C302-44F5-9AB8-CDB0659BF15B}" dt="2019-03-12T19:43:55.082" v="786" actId="20577"/>
        <pc:sldMkLst>
          <pc:docMk/>
          <pc:sldMk cId="1165126646" sldId="765"/>
        </pc:sldMkLst>
        <pc:spChg chg="mod">
          <ac:chgData name="Henschen, Joshua R." userId="b924580f-012d-4f31-bc3b-b748e9080ae9" providerId="ADAL" clId="{E9A990C7-C302-44F5-9AB8-CDB0659BF15B}" dt="2019-03-12T19:43:55.082" v="786" actId="20577"/>
          <ac:spMkLst>
            <pc:docMk/>
            <pc:sldMk cId="1165126646" sldId="765"/>
            <ac:spMk id="3" creationId="{00000000-0000-0000-0000-000000000000}"/>
          </ac:spMkLst>
        </pc:spChg>
      </pc:sldChg>
      <pc:sldChg chg="modSp">
        <pc:chgData name="Henschen, Joshua R." userId="b924580f-012d-4f31-bc3b-b748e9080ae9" providerId="ADAL" clId="{E9A990C7-C302-44F5-9AB8-CDB0659BF15B}" dt="2019-03-12T19:44:35.435" v="801" actId="20577"/>
        <pc:sldMkLst>
          <pc:docMk/>
          <pc:sldMk cId="1877774269" sldId="769"/>
        </pc:sldMkLst>
        <pc:spChg chg="mod">
          <ac:chgData name="Henschen, Joshua R." userId="b924580f-012d-4f31-bc3b-b748e9080ae9" providerId="ADAL" clId="{E9A990C7-C302-44F5-9AB8-CDB0659BF15B}" dt="2019-03-12T19:44:35.435" v="801" actId="20577"/>
          <ac:spMkLst>
            <pc:docMk/>
            <pc:sldMk cId="1877774269" sldId="769"/>
            <ac:spMk id="2" creationId="{00000000-0000-0000-0000-000000000000}"/>
          </ac:spMkLst>
        </pc:spChg>
      </pc:sldChg>
      <pc:sldChg chg="modSp">
        <pc:chgData name="Henschen, Joshua R." userId="b924580f-012d-4f31-bc3b-b748e9080ae9" providerId="ADAL" clId="{E9A990C7-C302-44F5-9AB8-CDB0659BF15B}" dt="2019-03-12T19:46:47.143" v="909" actId="6549"/>
        <pc:sldMkLst>
          <pc:docMk/>
          <pc:sldMk cId="2028288755" sldId="788"/>
        </pc:sldMkLst>
        <pc:spChg chg="mod">
          <ac:chgData name="Henschen, Joshua R." userId="b924580f-012d-4f31-bc3b-b748e9080ae9" providerId="ADAL" clId="{E9A990C7-C302-44F5-9AB8-CDB0659BF15B}" dt="2019-03-12T19:44:59.136" v="809" actId="20577"/>
          <ac:spMkLst>
            <pc:docMk/>
            <pc:sldMk cId="2028288755" sldId="788"/>
            <ac:spMk id="2" creationId="{00000000-0000-0000-0000-000000000000}"/>
          </ac:spMkLst>
        </pc:spChg>
        <pc:spChg chg="mod">
          <ac:chgData name="Henschen, Joshua R." userId="b924580f-012d-4f31-bc3b-b748e9080ae9" providerId="ADAL" clId="{E9A990C7-C302-44F5-9AB8-CDB0659BF15B}" dt="2019-03-12T19:46:47.143" v="909" actId="6549"/>
          <ac:spMkLst>
            <pc:docMk/>
            <pc:sldMk cId="2028288755" sldId="788"/>
            <ac:spMk id="11" creationId="{00000000-0000-0000-0000-000000000000}"/>
          </ac:spMkLst>
        </pc:spChg>
      </pc:sldChg>
      <pc:sldChg chg="del">
        <pc:chgData name="Henschen, Joshua R." userId="b924580f-012d-4f31-bc3b-b748e9080ae9" providerId="ADAL" clId="{E9A990C7-C302-44F5-9AB8-CDB0659BF15B}" dt="2019-03-12T19:12:19.852" v="1" actId="2696"/>
        <pc:sldMkLst>
          <pc:docMk/>
          <pc:sldMk cId="3717808306" sldId="789"/>
        </pc:sldMkLst>
      </pc:sldChg>
      <pc:sldChg chg="modSp">
        <pc:chgData name="Henschen, Joshua R." userId="b924580f-012d-4f31-bc3b-b748e9080ae9" providerId="ADAL" clId="{E9A990C7-C302-44F5-9AB8-CDB0659BF15B}" dt="2019-03-12T19:11:30.271" v="0" actId="6549"/>
        <pc:sldMkLst>
          <pc:docMk/>
          <pc:sldMk cId="3850649538" sldId="791"/>
        </pc:sldMkLst>
        <pc:spChg chg="mod">
          <ac:chgData name="Henschen, Joshua R." userId="b924580f-012d-4f31-bc3b-b748e9080ae9" providerId="ADAL" clId="{E9A990C7-C302-44F5-9AB8-CDB0659BF15B}" dt="2019-03-12T19:11:30.271" v="0" actId="6549"/>
          <ac:spMkLst>
            <pc:docMk/>
            <pc:sldMk cId="3850649538" sldId="791"/>
            <ac:spMk id="5" creationId="{00000000-0000-0000-0000-000000000000}"/>
          </ac:spMkLst>
        </pc:spChg>
      </pc:sldChg>
      <pc:sldChg chg="modSp">
        <pc:chgData name="Henschen, Joshua R." userId="b924580f-012d-4f31-bc3b-b748e9080ae9" providerId="ADAL" clId="{E9A990C7-C302-44F5-9AB8-CDB0659BF15B}" dt="2019-03-12T19:44:15.510" v="798" actId="20577"/>
        <pc:sldMkLst>
          <pc:docMk/>
          <pc:sldMk cId="3510964860" sldId="794"/>
        </pc:sldMkLst>
        <pc:spChg chg="mod">
          <ac:chgData name="Henschen, Joshua R." userId="b924580f-012d-4f31-bc3b-b748e9080ae9" providerId="ADAL" clId="{E9A990C7-C302-44F5-9AB8-CDB0659BF15B}" dt="2019-03-12T19:44:15.510" v="798" actId="20577"/>
          <ac:spMkLst>
            <pc:docMk/>
            <pc:sldMk cId="3510964860" sldId="794"/>
            <ac:spMk id="4" creationId="{00000000-0000-0000-0000-000000000000}"/>
          </ac:spMkLst>
        </pc:spChg>
      </pc:sldChg>
      <pc:sldChg chg="modSp del">
        <pc:chgData name="Henschen, Joshua R." userId="b924580f-012d-4f31-bc3b-b748e9080ae9" providerId="ADAL" clId="{E9A990C7-C302-44F5-9AB8-CDB0659BF15B}" dt="2019-03-12T19:43:11.037" v="765" actId="2696"/>
        <pc:sldMkLst>
          <pc:docMk/>
          <pc:sldMk cId="3734679934" sldId="796"/>
        </pc:sldMkLst>
        <pc:spChg chg="mod">
          <ac:chgData name="Henschen, Joshua R." userId="b924580f-012d-4f31-bc3b-b748e9080ae9" providerId="ADAL" clId="{E9A990C7-C302-44F5-9AB8-CDB0659BF15B}" dt="2019-03-12T19:21:10.384" v="85" actId="20577"/>
          <ac:spMkLst>
            <pc:docMk/>
            <pc:sldMk cId="3734679934" sldId="796"/>
            <ac:spMk id="2" creationId="{00000000-0000-0000-0000-000000000000}"/>
          </ac:spMkLst>
        </pc:spChg>
      </pc:sldChg>
      <pc:sldChg chg="addSp delSp modSp add">
        <pc:chgData name="Henschen, Joshua R." userId="b924580f-012d-4f31-bc3b-b748e9080ae9" providerId="ADAL" clId="{E9A990C7-C302-44F5-9AB8-CDB0659BF15B}" dt="2019-03-12T19:42:47.177" v="764" actId="403"/>
        <pc:sldMkLst>
          <pc:docMk/>
          <pc:sldMk cId="3424464983" sldId="797"/>
        </pc:sldMkLst>
        <pc:spChg chg="del">
          <ac:chgData name="Henschen, Joshua R." userId="b924580f-012d-4f31-bc3b-b748e9080ae9" providerId="ADAL" clId="{E9A990C7-C302-44F5-9AB8-CDB0659BF15B}" dt="2019-03-12T19:22:12.616" v="87" actId="478"/>
          <ac:spMkLst>
            <pc:docMk/>
            <pc:sldMk cId="3424464983" sldId="797"/>
            <ac:spMk id="6" creationId="{00000000-0000-0000-0000-000000000000}"/>
          </ac:spMkLst>
        </pc:spChg>
        <pc:spChg chg="del">
          <ac:chgData name="Henschen, Joshua R." userId="b924580f-012d-4f31-bc3b-b748e9080ae9" providerId="ADAL" clId="{E9A990C7-C302-44F5-9AB8-CDB0659BF15B}" dt="2019-03-12T19:22:12.616" v="87" actId="478"/>
          <ac:spMkLst>
            <pc:docMk/>
            <pc:sldMk cId="3424464983" sldId="797"/>
            <ac:spMk id="7" creationId="{00000000-0000-0000-0000-000000000000}"/>
          </ac:spMkLst>
        </pc:spChg>
        <pc:graphicFrameChg chg="add mod modGraphic">
          <ac:chgData name="Henschen, Joshua R." userId="b924580f-012d-4f31-bc3b-b748e9080ae9" providerId="ADAL" clId="{E9A990C7-C302-44F5-9AB8-CDB0659BF15B}" dt="2019-03-12T19:42:47.177" v="764" actId="403"/>
          <ac:graphicFrameMkLst>
            <pc:docMk/>
            <pc:sldMk cId="3424464983" sldId="797"/>
            <ac:graphicFrameMk id="3" creationId="{9FD231AD-4B0A-4941-9C7F-9ED2A8A505A5}"/>
          </ac:graphicFrameMkLst>
        </pc:graphicFrame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0" y="0"/>
            <a:ext cx="3021913" cy="461490"/>
          </a:xfrm>
          <a:prstGeom prst="rect">
            <a:avLst/>
          </a:prstGeom>
        </p:spPr>
        <p:txBody>
          <a:bodyPr vert="horz" lIns="90603" tIns="45302" rIns="90603" bIns="45302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50408" y="0"/>
            <a:ext cx="3021913" cy="461490"/>
          </a:xfrm>
          <a:prstGeom prst="rect">
            <a:avLst/>
          </a:prstGeom>
        </p:spPr>
        <p:txBody>
          <a:bodyPr vert="horz" lIns="90603" tIns="45302" rIns="90603" bIns="45302" rtlCol="0"/>
          <a:lstStyle>
            <a:lvl1pPr algn="r">
              <a:defRPr sz="1200"/>
            </a:lvl1pPr>
          </a:lstStyle>
          <a:p>
            <a:fld id="{4BD5A726-8FFD-4A38-9863-B39E7690E578}" type="datetimeFigureOut">
              <a:rPr lang="en-US" smtClean="0"/>
              <a:t>7/17/2019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0" y="8773012"/>
            <a:ext cx="3021913" cy="461490"/>
          </a:xfrm>
          <a:prstGeom prst="rect">
            <a:avLst/>
          </a:prstGeom>
        </p:spPr>
        <p:txBody>
          <a:bodyPr vert="horz" lIns="90603" tIns="45302" rIns="90603" bIns="45302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50408" y="8773012"/>
            <a:ext cx="3021913" cy="461490"/>
          </a:xfrm>
          <a:prstGeom prst="rect">
            <a:avLst/>
          </a:prstGeom>
        </p:spPr>
        <p:txBody>
          <a:bodyPr vert="horz" lIns="90603" tIns="45302" rIns="90603" bIns="45302" rtlCol="0" anchor="b"/>
          <a:lstStyle>
            <a:lvl1pPr algn="r">
              <a:defRPr sz="1200"/>
            </a:lvl1pPr>
          </a:lstStyle>
          <a:p>
            <a:fld id="{EF5AC427-A583-4588-A73E-AAF35C38BBE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450489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22018" cy="461804"/>
          </a:xfrm>
          <a:prstGeom prst="rect">
            <a:avLst/>
          </a:prstGeom>
        </p:spPr>
        <p:txBody>
          <a:bodyPr vert="horz" lIns="92446" tIns="46222" rIns="92446" bIns="46222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50258" y="0"/>
            <a:ext cx="3022018" cy="461804"/>
          </a:xfrm>
          <a:prstGeom prst="rect">
            <a:avLst/>
          </a:prstGeom>
        </p:spPr>
        <p:txBody>
          <a:bodyPr vert="horz" lIns="92446" tIns="46222" rIns="92446" bIns="46222" rtlCol="0"/>
          <a:lstStyle>
            <a:lvl1pPr algn="r">
              <a:defRPr sz="1200"/>
            </a:lvl1pPr>
          </a:lstStyle>
          <a:p>
            <a:fld id="{5597E90A-BFA7-4785-90C3-125B7AFDB79F}" type="datetimeFigureOut">
              <a:rPr lang="en-US" smtClean="0"/>
              <a:t>7/17/2019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7988" y="692150"/>
            <a:ext cx="6157912" cy="3463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46" tIns="46222" rIns="92446" bIns="46222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7389" y="4387138"/>
            <a:ext cx="5579110" cy="4156234"/>
          </a:xfrm>
          <a:prstGeom prst="rect">
            <a:avLst/>
          </a:prstGeom>
        </p:spPr>
        <p:txBody>
          <a:bodyPr vert="horz" lIns="92446" tIns="46222" rIns="92446" bIns="46222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72668"/>
            <a:ext cx="3022018" cy="461804"/>
          </a:xfrm>
          <a:prstGeom prst="rect">
            <a:avLst/>
          </a:prstGeom>
        </p:spPr>
        <p:txBody>
          <a:bodyPr vert="horz" lIns="92446" tIns="46222" rIns="92446" bIns="46222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50258" y="8772668"/>
            <a:ext cx="3022018" cy="461804"/>
          </a:xfrm>
          <a:prstGeom prst="rect">
            <a:avLst/>
          </a:prstGeom>
        </p:spPr>
        <p:txBody>
          <a:bodyPr vert="horz" lIns="92446" tIns="46222" rIns="92446" bIns="46222" rtlCol="0" anchor="b"/>
          <a:lstStyle>
            <a:lvl1pPr algn="r">
              <a:defRPr sz="1200"/>
            </a:lvl1pPr>
          </a:lstStyle>
          <a:p>
            <a:fld id="{59ECB1CA-5C16-456D-BF03-F2B87655E33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37413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388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6944" algn="l" defTabSz="91388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3887" algn="l" defTabSz="91388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0830" algn="l" defTabSz="91388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7773" algn="l" defTabSz="91388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4717" algn="l" defTabSz="91388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1660" algn="l" defTabSz="91388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8605" algn="l" defTabSz="91388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5548" algn="l" defTabSz="91388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0"/>
            <a:ext cx="12192000" cy="18288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0" y="6697167"/>
            <a:ext cx="12192000" cy="18288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7600" y="838203"/>
            <a:ext cx="10464800" cy="579439"/>
          </a:xfrm>
        </p:spPr>
        <p:txBody>
          <a:bodyPr anchor="t">
            <a:normAutofit/>
          </a:bodyPr>
          <a:lstStyle>
            <a:lvl1pPr algn="l"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Rectangle 9"/>
          <p:cNvSpPr/>
          <p:nvPr userDrawn="1"/>
        </p:nvSpPr>
        <p:spPr>
          <a:xfrm>
            <a:off x="1219200" y="6400803"/>
            <a:ext cx="609600" cy="479247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219200" y="6400800"/>
            <a:ext cx="609600" cy="457200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</a:defRPr>
            </a:lvl1pPr>
          </a:lstStyle>
          <a:p>
            <a:fld id="{050977DB-C199-4239-9DBC-7EB61C6B3E59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3"/>
          </p:nvPr>
        </p:nvSpPr>
        <p:spPr>
          <a:xfrm>
            <a:off x="1117600" y="1447800"/>
            <a:ext cx="10363200" cy="4572000"/>
          </a:xfrm>
        </p:spPr>
        <p:txBody>
          <a:bodyPr>
            <a:normAutofit/>
          </a:bodyPr>
          <a:lstStyle>
            <a:lvl1pPr marL="342900" indent="-342900">
              <a:spcAft>
                <a:spcPts val="1200"/>
              </a:spcAft>
              <a:buFont typeface="Arial" pitchFamily="34" charset="0"/>
              <a:buChar char="•"/>
              <a:defRPr sz="2000"/>
            </a:lvl1pPr>
            <a:lvl2pPr marL="742950" indent="-285750">
              <a:spcAft>
                <a:spcPts val="1200"/>
              </a:spcAft>
              <a:buFont typeface="Arial" pitchFamily="34" charset="0"/>
              <a:buChar char="•"/>
              <a:defRPr sz="1800"/>
            </a:lvl2pPr>
            <a:lvl3pPr marL="1143000" indent="-228600">
              <a:spcAft>
                <a:spcPts val="1200"/>
              </a:spcAft>
              <a:buFont typeface="Arial" pitchFamily="34" charset="0"/>
              <a:buChar char="•"/>
              <a:defRPr sz="1600"/>
            </a:lvl3pPr>
            <a:lvl4pPr marL="1600200" indent="-228600">
              <a:spcAft>
                <a:spcPts val="1200"/>
              </a:spcAft>
              <a:buFont typeface="Arial" pitchFamily="34" charset="0"/>
              <a:buChar char="•"/>
              <a:defRPr sz="1400"/>
            </a:lvl4pPr>
            <a:lvl5pPr marL="2057400" indent="-228600">
              <a:spcAft>
                <a:spcPts val="1200"/>
              </a:spcAft>
              <a:buFont typeface="Arial" pitchFamily="34" charset="0"/>
              <a:buChar char="•"/>
              <a:defRPr sz="14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53373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1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1524000" y="2971800"/>
            <a:ext cx="4673600" cy="533400"/>
          </a:xfrm>
        </p:spPr>
        <p:txBody>
          <a:bodyPr>
            <a:normAutofit/>
          </a:bodyPr>
          <a:lstStyle>
            <a:lvl1pPr marL="0" indent="0">
              <a:buNone/>
              <a:defRPr sz="30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This is the Title</a:t>
            </a:r>
          </a:p>
        </p:txBody>
      </p:sp>
      <p:sp>
        <p:nvSpPr>
          <p:cNvPr id="4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1625600" y="3505200"/>
            <a:ext cx="4673600" cy="533400"/>
          </a:xfrm>
        </p:spPr>
        <p:txBody>
          <a:bodyPr>
            <a:normAutofit/>
          </a:bodyPr>
          <a:lstStyle>
            <a:lvl1pPr marL="0" indent="0">
              <a:buNone/>
              <a:defRPr sz="15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This is the subhead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203" y="5829421"/>
            <a:ext cx="3191535" cy="952381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578811" y="5638801"/>
            <a:ext cx="4613189" cy="1210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23042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 5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 userDrawn="1"/>
        </p:nvGrpSpPr>
        <p:grpSpPr>
          <a:xfrm>
            <a:off x="-28027" y="5882408"/>
            <a:ext cx="12190993" cy="975593"/>
            <a:chOff x="-21021" y="5882407"/>
            <a:chExt cx="9143245" cy="975593"/>
          </a:xfrm>
        </p:grpSpPr>
        <p:pic>
          <p:nvPicPr>
            <p:cNvPr id="2" name="Picture 1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21021" y="5961962"/>
              <a:ext cx="9143245" cy="896038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67200" y="5882407"/>
              <a:ext cx="1685925" cy="670793"/>
            </a:xfrm>
            <a:prstGeom prst="rect">
              <a:avLst/>
            </a:prstGeom>
          </p:spPr>
        </p:pic>
      </p:grpSp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>
          <a:xfrm>
            <a:off x="609600" y="609600"/>
            <a:ext cx="10972800" cy="944562"/>
          </a:xfrm>
        </p:spPr>
        <p:txBody>
          <a:bodyPr>
            <a:normAutofit/>
          </a:bodyPr>
          <a:lstStyle>
            <a:lvl1pPr algn="l">
              <a:defRPr sz="30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Title Goes Here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>
          <a:xfrm>
            <a:off x="9855200" y="6248401"/>
            <a:ext cx="609600" cy="365125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fld id="{6C8803CC-B6BD-4BB5-8E10-6E82084C513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2530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2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srgbClr val="555555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srgbClr val="555555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0FDE02-4C0E-466A-92F6-474EFD4233CE}" type="slidenum">
              <a:rPr lang="en-US" smtClean="0">
                <a:solidFill>
                  <a:srgbClr val="555555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555555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17576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94" r:id="rId1"/>
    <p:sldLayoutId id="2147484049" r:id="rId2"/>
    <p:sldLayoutId id="2147484050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mailto:dhammon@ameren.com" TargetMode="External"/><Relationship Id="rId2" Type="http://schemas.openxmlformats.org/officeDocument/2006/relationships/hyperlink" Target="mailto:jhenschen@ameren.com?subject=CSS%20Oracle%20Upgrade" TargetMode="Externa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1" y="2973936"/>
            <a:ext cx="6792685" cy="1034392"/>
          </a:xfrm>
        </p:spPr>
        <p:txBody>
          <a:bodyPr>
            <a:noAutofit/>
          </a:bodyPr>
          <a:lstStyle/>
          <a:p>
            <a:pPr algn="ctr"/>
            <a:r>
              <a:rPr lang="en-US" sz="2400" i="1" dirty="0"/>
              <a:t>CSS </a:t>
            </a:r>
            <a:r>
              <a:rPr lang="en-US" sz="2400" i="1" dirty="0" smtClean="0"/>
              <a:t>Oracle Upgrade Project</a:t>
            </a:r>
            <a:endParaRPr lang="en-US" sz="2400" i="1" dirty="0"/>
          </a:p>
          <a:p>
            <a:pPr algn="ctr"/>
            <a:r>
              <a:rPr lang="en-US" sz="2400" dirty="0" smtClean="0"/>
              <a:t>Interfaces Update Meeting</a:t>
            </a:r>
            <a:endParaRPr lang="en-US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744583" y="4820194"/>
            <a:ext cx="60481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July 11, 2019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334440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228600"/>
            <a:ext cx="8229600" cy="609600"/>
          </a:xfrm>
        </p:spPr>
        <p:txBody>
          <a:bodyPr/>
          <a:lstStyle/>
          <a:p>
            <a:pPr algn="ctr"/>
            <a:r>
              <a:rPr lang="en-US" b="1" dirty="0">
                <a:solidFill>
                  <a:schemeClr val="tx1"/>
                </a:solidFill>
              </a:rPr>
              <a:t>Project </a:t>
            </a:r>
            <a:r>
              <a:rPr lang="en-US" b="1" dirty="0" smtClean="0">
                <a:solidFill>
                  <a:schemeClr val="tx1"/>
                </a:solidFill>
              </a:rPr>
              <a:t>Update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6C8803CC-B6BD-4BB5-8E10-6E82084C513B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11" name="Text Placeholder 2"/>
          <p:cNvSpPr txBox="1">
            <a:spLocks/>
          </p:cNvSpPr>
          <p:nvPr/>
        </p:nvSpPr>
        <p:spPr>
          <a:xfrm>
            <a:off x="603115" y="914400"/>
            <a:ext cx="10972800" cy="1076770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7150" indent="0">
              <a:lnSpc>
                <a:spcPct val="120000"/>
              </a:lnSpc>
              <a:spcBef>
                <a:spcPts val="600"/>
              </a:spcBef>
              <a:buNone/>
            </a:pPr>
            <a:r>
              <a:rPr lang="en-US" sz="2400" dirty="0" smtClean="0"/>
              <a:t>-The project is on schedule.  CSS </a:t>
            </a:r>
            <a:r>
              <a:rPr lang="en-US" sz="2400" dirty="0" smtClean="0"/>
              <a:t>UAT</a:t>
            </a:r>
            <a:r>
              <a:rPr lang="en-US" sz="2400" dirty="0" smtClean="0"/>
              <a:t> </a:t>
            </a:r>
            <a:r>
              <a:rPr lang="en-US" sz="2400" dirty="0" smtClean="0"/>
              <a:t>testing is in progress.</a:t>
            </a:r>
          </a:p>
          <a:p>
            <a:pPr marL="57150" indent="0">
              <a:lnSpc>
                <a:spcPct val="120000"/>
              </a:lnSpc>
              <a:spcBef>
                <a:spcPts val="600"/>
              </a:spcBef>
              <a:buNone/>
            </a:pPr>
            <a:r>
              <a:rPr lang="en-US" sz="2400" b="1" dirty="0" smtClean="0">
                <a:solidFill>
                  <a:srgbClr val="FF0000"/>
                </a:solidFill>
              </a:rPr>
              <a:t>-List of available HAWS endpoints sent out yesterday</a:t>
            </a:r>
          </a:p>
          <a:p>
            <a:pPr marL="57150" indent="0">
              <a:lnSpc>
                <a:spcPct val="120000"/>
              </a:lnSpc>
              <a:spcBef>
                <a:spcPts val="600"/>
              </a:spcBef>
              <a:buNone/>
            </a:pPr>
            <a:r>
              <a:rPr lang="en-US" sz="2400" b="1" dirty="0" smtClean="0">
                <a:solidFill>
                  <a:srgbClr val="FF0000"/>
                </a:solidFill>
              </a:rPr>
              <a:t>-HTTP will be disabled on 9/21</a:t>
            </a:r>
          </a:p>
          <a:p>
            <a:pPr marL="57150" indent="0">
              <a:lnSpc>
                <a:spcPct val="120000"/>
              </a:lnSpc>
              <a:spcBef>
                <a:spcPts val="600"/>
              </a:spcBef>
              <a:buNone/>
            </a:pPr>
            <a:endParaRPr lang="en-US" sz="2000" b="1" dirty="0">
              <a:solidFill>
                <a:srgbClr val="FF0000"/>
              </a:solidFill>
            </a:endParaRPr>
          </a:p>
        </p:txBody>
      </p:sp>
      <p:pic>
        <p:nvPicPr>
          <p:cNvPr id="3" name="Picture 2" descr="image00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737" y="2295034"/>
            <a:ext cx="11707738" cy="2934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7920308" y="2295034"/>
            <a:ext cx="0" cy="2934991"/>
          </a:xfrm>
          <a:prstGeom prst="line">
            <a:avLst/>
          </a:prstGeom>
          <a:ln w="3810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7612114" y="5380065"/>
            <a:ext cx="616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7/11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82887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76697" y="152399"/>
            <a:ext cx="8229600" cy="944562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Connection Info:  MQ (Inbound)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6C8803CC-B6BD-4BB5-8E10-6E82084C513B}" type="slidenum">
              <a:rPr lang="en-US" smtClean="0"/>
              <a:pPr/>
              <a:t>3</a:t>
            </a:fld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1635599"/>
              </p:ext>
            </p:extLst>
          </p:nvPr>
        </p:nvGraphicFramePr>
        <p:xfrm>
          <a:off x="2032000" y="1317872"/>
          <a:ext cx="812800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25600">
                  <a:extLst>
                    <a:ext uri="{9D8B030D-6E8A-4147-A177-3AD203B41FA5}">
                      <a16:colId xmlns:a16="http://schemas.microsoft.com/office/drawing/2014/main" val="1982515441"/>
                    </a:ext>
                  </a:extLst>
                </a:gridCol>
                <a:gridCol w="1625600">
                  <a:extLst>
                    <a:ext uri="{9D8B030D-6E8A-4147-A177-3AD203B41FA5}">
                      <a16:colId xmlns:a16="http://schemas.microsoft.com/office/drawing/2014/main" val="3334505281"/>
                    </a:ext>
                  </a:extLst>
                </a:gridCol>
                <a:gridCol w="1625600">
                  <a:extLst>
                    <a:ext uri="{9D8B030D-6E8A-4147-A177-3AD203B41FA5}">
                      <a16:colId xmlns:a16="http://schemas.microsoft.com/office/drawing/2014/main" val="2686203818"/>
                    </a:ext>
                  </a:extLst>
                </a:gridCol>
                <a:gridCol w="1625600">
                  <a:extLst>
                    <a:ext uri="{9D8B030D-6E8A-4147-A177-3AD203B41FA5}">
                      <a16:colId xmlns:a16="http://schemas.microsoft.com/office/drawing/2014/main" val="2602851915"/>
                    </a:ext>
                  </a:extLst>
                </a:gridCol>
                <a:gridCol w="1625600">
                  <a:extLst>
                    <a:ext uri="{9D8B030D-6E8A-4147-A177-3AD203B41FA5}">
                      <a16:colId xmlns:a16="http://schemas.microsoft.com/office/drawing/2014/main" val="102811814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Connection: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CSS </a:t>
                      </a:r>
                      <a:r>
                        <a:rPr lang="en-US" dirty="0" err="1" smtClean="0"/>
                        <a:t>Env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Server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Start*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End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01803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MQ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PTST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GOBHUD95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6/10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6/20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7688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GOBHUD85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6/21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7/26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44607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GOBHUD95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7/27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8/16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267225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GOBHUD85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8/17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None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61330654"/>
                  </a:ext>
                </a:extLst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2032000" y="3392983"/>
            <a:ext cx="46137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*Existing queues will be repointed in MQ on these dates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876697" y="4529244"/>
            <a:ext cx="884729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Current CSS Dev Server is GOBHUD95; New CSS Dev Server is GOBHUD 85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No changes to existing queues will be required to send data to the new dev server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Dates are subject to change pending final approvals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4464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76697" y="152399"/>
            <a:ext cx="8229600" cy="944562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Connection Info:  Mule/ESB APIs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6C8803CC-B6BD-4BB5-8E10-6E82084C513B}" type="slidenum">
              <a:rPr lang="en-US" smtClean="0"/>
              <a:pPr/>
              <a:t>4</a:t>
            </a:fld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3160440"/>
              </p:ext>
            </p:extLst>
          </p:nvPr>
        </p:nvGraphicFramePr>
        <p:xfrm>
          <a:off x="2032000" y="1317872"/>
          <a:ext cx="812800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25600">
                  <a:extLst>
                    <a:ext uri="{9D8B030D-6E8A-4147-A177-3AD203B41FA5}">
                      <a16:colId xmlns:a16="http://schemas.microsoft.com/office/drawing/2014/main" val="1982515441"/>
                    </a:ext>
                  </a:extLst>
                </a:gridCol>
                <a:gridCol w="1625600">
                  <a:extLst>
                    <a:ext uri="{9D8B030D-6E8A-4147-A177-3AD203B41FA5}">
                      <a16:colId xmlns:a16="http://schemas.microsoft.com/office/drawing/2014/main" val="3334505281"/>
                    </a:ext>
                  </a:extLst>
                </a:gridCol>
                <a:gridCol w="1625600">
                  <a:extLst>
                    <a:ext uri="{9D8B030D-6E8A-4147-A177-3AD203B41FA5}">
                      <a16:colId xmlns:a16="http://schemas.microsoft.com/office/drawing/2014/main" val="2686203818"/>
                    </a:ext>
                  </a:extLst>
                </a:gridCol>
                <a:gridCol w="1625600">
                  <a:extLst>
                    <a:ext uri="{9D8B030D-6E8A-4147-A177-3AD203B41FA5}">
                      <a16:colId xmlns:a16="http://schemas.microsoft.com/office/drawing/2014/main" val="2602851915"/>
                    </a:ext>
                  </a:extLst>
                </a:gridCol>
                <a:gridCol w="1625600">
                  <a:extLst>
                    <a:ext uri="{9D8B030D-6E8A-4147-A177-3AD203B41FA5}">
                      <a16:colId xmlns:a16="http://schemas.microsoft.com/office/drawing/2014/main" val="102811814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Connection: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CSS </a:t>
                      </a:r>
                      <a:r>
                        <a:rPr lang="en-US" dirty="0" err="1" smtClean="0"/>
                        <a:t>Env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Server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Start*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End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01803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API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PTST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GOBHUD95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6/10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6/20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7688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GOBHUD85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6/21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7/26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44607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GOBHUD95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7/27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8/16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267225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GOBHUD85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8/17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None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61330654"/>
                  </a:ext>
                </a:extLst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2032000" y="3392983"/>
            <a:ext cx="72764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*Existing APIs will be repointed on the </a:t>
            </a:r>
            <a:r>
              <a:rPr lang="en-US" dirty="0" err="1"/>
              <a:t>M</a:t>
            </a:r>
            <a:r>
              <a:rPr lang="en-US" dirty="0" err="1" smtClean="0"/>
              <a:t>ulesoft</a:t>
            </a:r>
            <a:r>
              <a:rPr lang="en-US" dirty="0" smtClean="0"/>
              <a:t> server on these dates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876697" y="4529244"/>
            <a:ext cx="884729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Current CSS Dev Server is GOBHUD95; New CSS Dev Server is GOBHUD 85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No changes to existing APIs will be required to send data to the new dev server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Dates are subject to change pending final approvals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02161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76697" y="152399"/>
            <a:ext cx="8229600" cy="944562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Connection Info:  HAWS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6C8803CC-B6BD-4BB5-8E10-6E82084C513B}" type="slidenum">
              <a:rPr lang="en-US" smtClean="0"/>
              <a:pPr/>
              <a:t>5</a:t>
            </a:fld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1319883"/>
              </p:ext>
            </p:extLst>
          </p:nvPr>
        </p:nvGraphicFramePr>
        <p:xfrm>
          <a:off x="876821" y="1295864"/>
          <a:ext cx="10333976" cy="1285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83494">
                  <a:extLst>
                    <a:ext uri="{9D8B030D-6E8A-4147-A177-3AD203B41FA5}">
                      <a16:colId xmlns:a16="http://schemas.microsoft.com/office/drawing/2014/main" val="573977618"/>
                    </a:ext>
                  </a:extLst>
                </a:gridCol>
                <a:gridCol w="2289132">
                  <a:extLst>
                    <a:ext uri="{9D8B030D-6E8A-4147-A177-3AD203B41FA5}">
                      <a16:colId xmlns:a16="http://schemas.microsoft.com/office/drawing/2014/main" val="2900734954"/>
                    </a:ext>
                  </a:extLst>
                </a:gridCol>
                <a:gridCol w="2877856">
                  <a:extLst>
                    <a:ext uri="{9D8B030D-6E8A-4147-A177-3AD203B41FA5}">
                      <a16:colId xmlns:a16="http://schemas.microsoft.com/office/drawing/2014/main" val="3582018282"/>
                    </a:ext>
                  </a:extLst>
                </a:gridCol>
                <a:gridCol w="2583494">
                  <a:extLst>
                    <a:ext uri="{9D8B030D-6E8A-4147-A177-3AD203B41FA5}">
                      <a16:colId xmlns:a16="http://schemas.microsoft.com/office/drawing/2014/main" val="75349468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Connection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CSS </a:t>
                      </a:r>
                      <a:r>
                        <a:rPr lang="en-US" dirty="0" err="1" smtClean="0"/>
                        <a:t>Env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GOBHUD95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GOBHUD85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763283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HAWS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PTST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http://appstest/. . .</a:t>
                      </a:r>
                    </a:p>
                    <a:p>
                      <a:r>
                        <a:rPr lang="en-US" dirty="0" smtClean="0"/>
                        <a:t>http://gobntdvhaws3/ . . 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http</a:t>
                      </a: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s</a:t>
                      </a:r>
                      <a:r>
                        <a:rPr lang="en-US" dirty="0" smtClean="0"/>
                        <a:t>://appstest/ . . .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http</a:t>
                      </a: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s</a:t>
                      </a:r>
                      <a:r>
                        <a:rPr lang="en-US" dirty="0" smtClean="0"/>
                        <a:t>://gobntdvhaws3/ . . 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3735899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989556" y="4421688"/>
            <a:ext cx="475046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 smtClean="0"/>
              <a:t>Web Service Endpoints Available for Testing</a:t>
            </a:r>
            <a:r>
              <a:rPr lang="en-US" dirty="0" smtClean="0"/>
              <a:t>:</a:t>
            </a:r>
          </a:p>
          <a:p>
            <a:r>
              <a:rPr lang="en-US" dirty="0" smtClean="0"/>
              <a:t>See attached</a:t>
            </a:r>
          </a:p>
        </p:txBody>
      </p:sp>
    </p:spTree>
    <p:extLst>
      <p:ext uri="{BB962C8B-B14F-4D97-AF65-F5344CB8AC3E}">
        <p14:creationId xmlns:p14="http://schemas.microsoft.com/office/powerpoint/2010/main" val="2818016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76697" y="152399"/>
            <a:ext cx="8229600" cy="944562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Connection Info:  Direct DB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6C8803CC-B6BD-4BB5-8E10-6E82084C513B}" type="slidenum">
              <a:rPr lang="en-US" smtClean="0"/>
              <a:pPr/>
              <a:t>6</a:t>
            </a:fld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0146966"/>
              </p:ext>
            </p:extLst>
          </p:nvPr>
        </p:nvGraphicFramePr>
        <p:xfrm>
          <a:off x="876821" y="1295864"/>
          <a:ext cx="10333976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83494">
                  <a:extLst>
                    <a:ext uri="{9D8B030D-6E8A-4147-A177-3AD203B41FA5}">
                      <a16:colId xmlns:a16="http://schemas.microsoft.com/office/drawing/2014/main" val="573977618"/>
                    </a:ext>
                  </a:extLst>
                </a:gridCol>
                <a:gridCol w="2289132">
                  <a:extLst>
                    <a:ext uri="{9D8B030D-6E8A-4147-A177-3AD203B41FA5}">
                      <a16:colId xmlns:a16="http://schemas.microsoft.com/office/drawing/2014/main" val="2900734954"/>
                    </a:ext>
                  </a:extLst>
                </a:gridCol>
                <a:gridCol w="2877856">
                  <a:extLst>
                    <a:ext uri="{9D8B030D-6E8A-4147-A177-3AD203B41FA5}">
                      <a16:colId xmlns:a16="http://schemas.microsoft.com/office/drawing/2014/main" val="3582018282"/>
                    </a:ext>
                  </a:extLst>
                </a:gridCol>
                <a:gridCol w="2583494">
                  <a:extLst>
                    <a:ext uri="{9D8B030D-6E8A-4147-A177-3AD203B41FA5}">
                      <a16:colId xmlns:a16="http://schemas.microsoft.com/office/drawing/2014/main" val="75349468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Connection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CSS </a:t>
                      </a:r>
                      <a:r>
                        <a:rPr lang="en-US" dirty="0" err="1" smtClean="0"/>
                        <a:t>Env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Current DB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Upgraded DB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763283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Direct</a:t>
                      </a:r>
                      <a:r>
                        <a:rPr lang="en-US" baseline="0" dirty="0" smtClean="0"/>
                        <a:t> DB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Build,</a:t>
                      </a:r>
                      <a:r>
                        <a:rPr lang="en-US" baseline="0" dirty="0" smtClean="0"/>
                        <a:t> PTST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CSS1A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CSS2A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3735899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608327" y="2296313"/>
            <a:ext cx="8246873" cy="36933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TNSNAMES.ORA Entry:</a:t>
            </a:r>
          </a:p>
          <a:p>
            <a:endParaRPr lang="en-US" dirty="0" smtClean="0"/>
          </a:p>
          <a:p>
            <a:r>
              <a:rPr lang="en-US" dirty="0" smtClean="0"/>
              <a:t>css2A.GOB.UE.COM </a:t>
            </a:r>
            <a:r>
              <a:rPr lang="en-US" dirty="0"/>
              <a:t>=</a:t>
            </a:r>
          </a:p>
          <a:p>
            <a:r>
              <a:rPr lang="en-US" dirty="0"/>
              <a:t>  (DESCRIPTION =</a:t>
            </a:r>
          </a:p>
          <a:p>
            <a:r>
              <a:rPr lang="en-US" dirty="0"/>
              <a:t>    (ADDRESS_LIST =</a:t>
            </a:r>
          </a:p>
          <a:p>
            <a:r>
              <a:rPr lang="en-US" dirty="0"/>
              <a:t>      (ADDRESS = (PROTOCOL = TCP)(Host = goblxdex01-scan)(Port = 1824))</a:t>
            </a:r>
          </a:p>
          <a:p>
            <a:r>
              <a:rPr lang="en-US" dirty="0"/>
              <a:t>    )</a:t>
            </a:r>
          </a:p>
          <a:p>
            <a:r>
              <a:rPr lang="en-US" dirty="0"/>
              <a:t>    (CONNECT_DATA =</a:t>
            </a:r>
          </a:p>
          <a:p>
            <a:r>
              <a:rPr lang="en-US" dirty="0"/>
              <a:t>      (SERVER = DEDICATED)</a:t>
            </a:r>
          </a:p>
          <a:p>
            <a:r>
              <a:rPr lang="en-US" dirty="0"/>
              <a:t>      (SERVICE_NAME = css2A_online_srvc)</a:t>
            </a:r>
          </a:p>
          <a:p>
            <a:r>
              <a:rPr lang="en-US" dirty="0"/>
              <a:t>    )</a:t>
            </a:r>
          </a:p>
          <a:p>
            <a:r>
              <a:rPr lang="en-US" dirty="0"/>
              <a:t>  )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1113590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714327" y="417318"/>
            <a:ext cx="8229600" cy="944562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Q&amp;A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6C8803CC-B6BD-4BB5-8E10-6E82084C513B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814192" y="4634630"/>
            <a:ext cx="953230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 smtClean="0"/>
              <a:t>Contacts</a:t>
            </a:r>
            <a:r>
              <a:rPr lang="en-US" dirty="0" smtClean="0"/>
              <a:t>:</a:t>
            </a:r>
          </a:p>
          <a:p>
            <a:r>
              <a:rPr lang="en-US" dirty="0" smtClean="0"/>
              <a:t>General Inquires:  Josh Henschen – </a:t>
            </a:r>
            <a:r>
              <a:rPr lang="en-US" dirty="0" smtClean="0">
                <a:hlinkClick r:id="rId2"/>
              </a:rPr>
              <a:t>jhenschen@ameren.com</a:t>
            </a:r>
            <a:endParaRPr lang="en-US" dirty="0" smtClean="0"/>
          </a:p>
          <a:p>
            <a:r>
              <a:rPr lang="en-US" dirty="0" smtClean="0"/>
              <a:t>Technical Inquiries:  Dave Hammon – </a:t>
            </a:r>
            <a:r>
              <a:rPr lang="en-US" dirty="0" smtClean="0">
                <a:hlinkClick r:id="rId3"/>
              </a:rPr>
              <a:t>dhammon@ameren.com</a:t>
            </a:r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4976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TBOX" val="This is the easiest to maintain out of all samples."/>
</p:tagLst>
</file>

<file path=ppt/theme/theme1.xml><?xml version="1.0" encoding="utf-8"?>
<a:theme xmlns:a="http://schemas.openxmlformats.org/drawingml/2006/main" name="8_2017CorporateTemplate">
  <a:themeElements>
    <a:clrScheme name="Ameren Corporate">
      <a:dk1>
        <a:srgbClr val="555555"/>
      </a:dk1>
      <a:lt1>
        <a:sysClr val="window" lastClr="FFFFFF"/>
      </a:lt1>
      <a:dk2>
        <a:srgbClr val="555555"/>
      </a:dk2>
      <a:lt2>
        <a:srgbClr val="FFFFFF"/>
      </a:lt2>
      <a:accent1>
        <a:srgbClr val="439639"/>
      </a:accent1>
      <a:accent2>
        <a:srgbClr val="1B6CB5"/>
      </a:accent2>
      <a:accent3>
        <a:srgbClr val="7BC143"/>
      </a:accent3>
      <a:accent4>
        <a:srgbClr val="72CDF4"/>
      </a:accent4>
      <a:accent5>
        <a:srgbClr val="F48C24"/>
      </a:accent5>
      <a:accent6>
        <a:srgbClr val="EE3224"/>
      </a:accent6>
      <a:hlink>
        <a:srgbClr val="1B6CB5"/>
      </a:hlink>
      <a:folHlink>
        <a:srgbClr val="72CDF4"/>
      </a:folHlink>
    </a:clrScheme>
    <a:fontScheme name="Ameren Corpor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796DF8D3-EC8C-4098-8CAC-061AD88145A5}" vid="{6FC860C6-1EF7-465E-B166-C5D6794B6F0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1D8D7A25684C04B906DDF46F8534ABD" ma:contentTypeVersion="4" ma:contentTypeDescription="Create a new document." ma:contentTypeScope="" ma:versionID="711447154bc56f3547710f6b86440d05">
  <xsd:schema xmlns:xsd="http://www.w3.org/2001/XMLSchema" xmlns:xs="http://www.w3.org/2001/XMLSchema" xmlns:p="http://schemas.microsoft.com/office/2006/metadata/properties" xmlns:ns2="25a51673-fe95-4a4a-a1da-58f4ef05f66a" xmlns:ns3="5d1d5a84-e544-4dfe-9e03-a25292066fa3" targetNamespace="http://schemas.microsoft.com/office/2006/metadata/properties" ma:root="true" ma:fieldsID="0fd3eec86a85b0125878c620838b3a7d" ns2:_="" ns3:_="">
    <xsd:import namespace="25a51673-fe95-4a4a-a1da-58f4ef05f66a"/>
    <xsd:import namespace="5d1d5a84-e544-4dfe-9e03-a25292066fa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5a51673-fe95-4a4a-a1da-58f4ef05f66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d1d5a84-e544-4dfe-9e03-a25292066fa3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6789B2E-5A22-4A19-9E28-FD151100428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6C6506E-1030-4287-ABD9-7F854A374F43}">
  <ds:schemaRefs>
    <ds:schemaRef ds:uri="http://purl.org/dc/elements/1.1/"/>
    <ds:schemaRef ds:uri="http://schemas.microsoft.com/office/infopath/2007/PartnerControls"/>
    <ds:schemaRef ds:uri="5d1d5a84-e544-4dfe-9e03-a25292066fa3"/>
    <ds:schemaRef ds:uri="http://purl.org/dc/terms/"/>
    <ds:schemaRef ds:uri="http://schemas.microsoft.com/office/2006/metadata/properties"/>
    <ds:schemaRef ds:uri="http://schemas.microsoft.com/office/2006/documentManagement/types"/>
    <ds:schemaRef ds:uri="25a51673-fe95-4a4a-a1da-58f4ef05f66a"/>
    <ds:schemaRef ds:uri="http://schemas.openxmlformats.org/package/2006/metadata/core-propertie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28513D4C-64AA-4A5D-9158-F6F816BB059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5a51673-fe95-4a4a-a1da-58f4ef05f66a"/>
    <ds:schemaRef ds:uri="5d1d5a84-e544-4dfe-9e03-a25292066fa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64899</TotalTime>
  <Words>294</Words>
  <Application>Microsoft Office PowerPoint</Application>
  <PresentationFormat>Widescreen</PresentationFormat>
  <Paragraphs>100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Arial</vt:lpstr>
      <vt:lpstr>Calibri</vt:lpstr>
      <vt:lpstr>8_2017CorporateTemplate</vt:lpstr>
      <vt:lpstr>PowerPoint Presentation</vt:lpstr>
      <vt:lpstr>Project Update</vt:lpstr>
      <vt:lpstr>Connection Info:  MQ (Inbound)</vt:lpstr>
      <vt:lpstr>Connection Info:  Mule/ESB APIs</vt:lpstr>
      <vt:lpstr>Connection Info:  HAWS</vt:lpstr>
      <vt:lpstr>Connection Info:  Direct DB</vt:lpstr>
      <vt:lpstr>Q&amp;A</vt:lpstr>
    </vt:vector>
  </TitlesOfParts>
  <Company>Ameren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Brown, Briana N</dc:creator>
  <cp:lastModifiedBy>Henschen, Joshua R</cp:lastModifiedBy>
  <cp:revision>1595</cp:revision>
  <cp:lastPrinted>2019-05-07T17:15:59Z</cp:lastPrinted>
  <dcterms:created xsi:type="dcterms:W3CDTF">2014-03-12T21:05:05Z</dcterms:created>
  <dcterms:modified xsi:type="dcterms:W3CDTF">2019-07-17T20:01:06Z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0x01010041D8D7A25684C04B906DDF46F8534ABD</vt:lpwstr>
  </property>
</Properties>
</file>